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0"/>
    <p:restoredTop sz="94745"/>
  </p:normalViewPr>
  <p:slideViewPr>
    <p:cSldViewPr snapToGrid="0" snapToObjects="1">
      <p:cViewPr varScale="1">
        <p:scale>
          <a:sx n="84" d="100"/>
          <a:sy n="84" d="100"/>
        </p:scale>
        <p:origin x="-782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53A33-E30E-43B4-932D-8DEA0974148D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273A1-9DDD-4EA5-8B3C-C98E60A521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16BD5-929D-4FCF-90C3-144A5E2D6C99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444AE-4A0D-4391-B9E3-D5F0A0E969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444AE-4A0D-4391-B9E3-D5F0A0E969F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tiff"/><Relationship Id="rId5" Type="http://schemas.openxmlformats.org/officeDocument/2006/relationships/image" Target="../media/image6.tiff"/><Relationship Id="rId4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11220" y="897829"/>
            <a:ext cx="4230271" cy="1331088"/>
          </a:xfrm>
        </p:spPr>
        <p:txBody>
          <a:bodyPr>
            <a:normAutofit fontScale="90000"/>
          </a:bodyPr>
          <a:lstStyle/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LE mercredi 22 NOVEMBRE 2017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fr-FR" sz="32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fr-FR" sz="32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CONFERENCE CLUB PRO </a:t>
            </a:r>
            <a:br>
              <a:rPr lang="fr-FR" sz="3200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fr-FR" sz="2000" cap="none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19 h à ARCADYS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2584" y="3357476"/>
            <a:ext cx="4947741" cy="3321116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fr-FR" sz="3400" b="1" dirty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LA REFORME DU CODE DU TRAVAIL : CE QUI CHANGE</a:t>
            </a:r>
          </a:p>
          <a:p>
            <a:pPr marL="285750" indent="-285750" algn="l" fontAlgn="base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fr-FR" sz="2000" cap="none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Renforcement de la négociation collective d'entreprise,</a:t>
            </a:r>
          </a:p>
          <a:p>
            <a:pPr marL="285750" indent="-285750" algn="l" fontAlgn="base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fr-FR" sz="2000" cap="none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Nouvelle articulation entre accords de branche et d'entreprise, </a:t>
            </a:r>
          </a:p>
          <a:p>
            <a:pPr marL="285750" indent="-285750" algn="l" fontAlgn="base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fr-FR" sz="2000" cap="none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Fusion des IRP avec la création du comité social économique,</a:t>
            </a:r>
          </a:p>
          <a:p>
            <a:pPr marL="285750" indent="-285750" algn="l" fontAlgn="base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fr-FR" sz="2000" cap="none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Sécurisation du contentieux du licenciement,</a:t>
            </a:r>
          </a:p>
          <a:p>
            <a:pPr marL="285750" indent="-285750" algn="l" fontAlgn="base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fr-FR" sz="2000" cap="none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Nouvelles règles de rupture du contrat de travail (licenciement économique, licenciement pour inaptitude, plans de départs volontaires)</a:t>
            </a:r>
          </a:p>
          <a:p>
            <a:pPr marL="285750" indent="-285750" algn="l" fontAlgn="base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fr-FR" sz="2000" cap="none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Télétravail, CDD, intérim et CDI de chantiers repensés...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441" y="412054"/>
            <a:ext cx="2514600" cy="971551"/>
          </a:xfrm>
          <a:prstGeom prst="rect">
            <a:avLst/>
          </a:prstGeom>
        </p:spPr>
      </p:pic>
      <p:sp>
        <p:nvSpPr>
          <p:cNvPr id="6" name="Zone de texte 5"/>
          <p:cNvSpPr txBox="1"/>
          <p:nvPr/>
        </p:nvSpPr>
        <p:spPr>
          <a:xfrm>
            <a:off x="8598546" y="3383995"/>
            <a:ext cx="2971800" cy="232787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fr-FR" sz="1200" dirty="0">
                <a:effectLst/>
                <a:latin typeface="Calibri" charset="0"/>
                <a:ea typeface="ＭＳ 明朝" charset="-128"/>
                <a:cs typeface="Times New Roman" charset="0"/>
              </a:rPr>
              <a:t>Pour ceux d’entre vous qui le souhaitent, nous clôturerons cette soirée en partageant un repas de l’amitié au </a:t>
            </a:r>
            <a:r>
              <a:rPr lang="fr-FR" sz="1200" dirty="0" smtClean="0">
                <a:effectLst/>
                <a:latin typeface="Calibri" charset="0"/>
                <a:ea typeface="ＭＳ 明朝" charset="-128"/>
                <a:cs typeface="Times New Roman" charset="0"/>
              </a:rPr>
              <a:t>restaurant Le </a:t>
            </a:r>
            <a:r>
              <a:rPr lang="fr-FR" sz="1200" smtClean="0">
                <a:effectLst/>
                <a:latin typeface="Calibri" charset="0"/>
                <a:ea typeface="ＭＳ 明朝" charset="-128"/>
                <a:cs typeface="Times New Roman" charset="0"/>
              </a:rPr>
              <a:t>scorlion </a:t>
            </a:r>
            <a:r>
              <a:rPr lang="fr-FR" sz="1200">
                <a:effectLst/>
                <a:latin typeface="Calibri" charset="0"/>
                <a:ea typeface="ＭＳ 明朝" charset="-128"/>
                <a:cs typeface="Times New Roman" charset="0"/>
              </a:rPr>
              <a:t>(</a:t>
            </a:r>
            <a:r>
              <a:rPr lang="fr-FR" sz="1200" dirty="0">
                <a:effectLst/>
                <a:latin typeface="Calibri" charset="0"/>
                <a:ea typeface="ＭＳ 明朝" charset="-128"/>
                <a:cs typeface="Times New Roman" charset="0"/>
              </a:rPr>
              <a:t>participation 25 € à régler lors de la </a:t>
            </a:r>
            <a:r>
              <a:rPr lang="fr-FR" sz="1200">
                <a:effectLst/>
                <a:latin typeface="Calibri" charset="0"/>
                <a:ea typeface="ＭＳ 明朝" charset="-128"/>
                <a:cs typeface="Times New Roman" charset="0"/>
              </a:rPr>
              <a:t>réservation)</a:t>
            </a:r>
            <a:endParaRPr lang="fr-FR" sz="1200" dirty="0">
              <a:effectLst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fr-FR" sz="1100" dirty="0">
                <a:effectLst/>
                <a:latin typeface="Calibri" charset="0"/>
                <a:ea typeface="ＭＳ 明朝" charset="-128"/>
                <a:cs typeface="Times New Roman" charset="0"/>
              </a:rPr>
              <a:t> </a:t>
            </a:r>
            <a:endParaRPr lang="fr-FR" sz="1200" dirty="0">
              <a:effectLst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fr-FR" sz="1100" dirty="0">
                <a:effectLst/>
                <a:latin typeface="Calibri" charset="0"/>
                <a:ea typeface="ＭＳ 明朝" charset="-128"/>
                <a:cs typeface="Times New Roman" charset="0"/>
              </a:rPr>
              <a:t>Afin de vous accueillir au mieux pour cette conférence et ce repas , nous vous remercions de bien vouloir confirmer votre présence (</a:t>
            </a:r>
            <a:r>
              <a:rPr lang="fr-FR" sz="1100" dirty="0">
                <a:solidFill>
                  <a:srgbClr val="FF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pour le 20 novembre 2017 au plus tard</a:t>
            </a:r>
            <a:r>
              <a:rPr lang="fr-FR" sz="1100" dirty="0">
                <a:effectLst/>
                <a:latin typeface="Calibri" charset="0"/>
                <a:ea typeface="ＭＳ 明朝" charset="-128"/>
                <a:cs typeface="Times New Roman" charset="0"/>
              </a:rPr>
              <a:t>) sur ASSOCONNECT ou auprès de Muriel GILLIUM au 05.46..84.11.78.</a:t>
            </a:r>
            <a:endParaRPr lang="fr-FR" sz="1200" dirty="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7" name="Zone de texte 5"/>
          <p:cNvSpPr txBox="1"/>
          <p:nvPr/>
        </p:nvSpPr>
        <p:spPr>
          <a:xfrm>
            <a:off x="5713568" y="2306256"/>
            <a:ext cx="1451161" cy="18288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CONFERENCE ANIMEE PAR</a:t>
            </a:r>
          </a:p>
          <a:p>
            <a:pPr algn="ctr">
              <a:spcAft>
                <a:spcPts val="0"/>
              </a:spcAft>
            </a:pPr>
            <a:r>
              <a:rPr lang="fr-FR" sz="1600" b="1" dirty="0">
                <a:solidFill>
                  <a:srgbClr val="C00000"/>
                </a:solidFill>
                <a:latin typeface="Calibri" charset="0"/>
                <a:ea typeface="ＭＳ 明朝" charset="-128"/>
                <a:cs typeface="Times New Roman" charset="0"/>
              </a:rPr>
              <a:t>Emmanuel LABROUSSE du Cabinet FIMECO</a:t>
            </a:r>
            <a:r>
              <a:rPr lang="fr-FR" sz="1600" b="1" dirty="0">
                <a:solidFill>
                  <a:srgbClr val="C00000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 </a:t>
            </a:r>
            <a:endParaRPr lang="fr-FR" sz="1600" b="1" dirty="0">
              <a:solidFill>
                <a:srgbClr val="C00000"/>
              </a:solidFill>
              <a:effectLst/>
              <a:ea typeface="ＭＳ 明朝" charset="-128"/>
              <a:cs typeface="Times New Roman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8115" y="597722"/>
            <a:ext cx="4342892" cy="250875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011" y="1709356"/>
            <a:ext cx="2273300" cy="15113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621063" y="6416982"/>
            <a:ext cx="1853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NOVEMBRE 2017 </a:t>
            </a:r>
            <a:r>
              <a:rPr lang="mr-IN" sz="1100" b="1" dirty="0">
                <a:latin typeface="Calibri" charset="0"/>
                <a:ea typeface="Calibri" charset="0"/>
                <a:cs typeface="Calibri" charset="0"/>
              </a:rPr>
              <a:t>–</a:t>
            </a: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 N° 28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07077" y="4370533"/>
            <a:ext cx="2832100" cy="635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5652234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Gouttelette</Template>
  <TotalTime>92</TotalTime>
  <Words>79</Words>
  <Application>Microsoft Office PowerPoint</Application>
  <PresentationFormat>Personnalisé</PresentationFormat>
  <Paragraphs>15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Ronds dans l’eau</vt:lpstr>
      <vt:lpstr>LE mercredi 22 NOVEMBRE 2017 CONFERENCE CLUB PRO  19 h à ARCADYS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DES DONNEES PERSONNELLES</dc:title>
  <dc:creator>Jacques COCQUEREZ</dc:creator>
  <cp:lastModifiedBy>m.trioreau</cp:lastModifiedBy>
  <cp:revision>14</cp:revision>
  <cp:lastPrinted>2017-10-17T13:50:38Z</cp:lastPrinted>
  <dcterms:created xsi:type="dcterms:W3CDTF">2017-10-16T09:17:01Z</dcterms:created>
  <dcterms:modified xsi:type="dcterms:W3CDTF">2017-11-06T09:35:31Z</dcterms:modified>
</cp:coreProperties>
</file>